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D295F39-5B67-AAF2-A7A8-C23C64BD3984}" name="Walrath, Tammy H." initials="WH" userId="S::thwalrath@houstonmethodist.org::f3e4fc9c-dc59-4b92-89cb-f46ab9e83fdb" providerId="AD"/>
  <p188:author id="{5B86CB39-4E46-0A86-85E2-66D295FCEAEC}" name="Brindell, Hillary E.," initials="BHE" userId="S::hebrindell@houstonmethodist.org::b0fc7129-e88a-44f9-a1bb-ac6723c15182" providerId="AD"/>
  <p188:author id="{A4EBF25F-9679-750D-A5B1-849B9C3F59F6}" name="Andrade, Amy M.," initials="AM" userId="S::amandrade@houstonmethodist.org::741f11dd-31ba-4a9b-8e54-258dbcc3ca89" providerId="AD"/>
  <p188:author id="{A4247974-5C30-C292-6AB6-04E63B0E8565}" name="Chang, Wen-Chen" initials="CW" userId="S::wchang@houstonmethodist.org::25559b21-5d7e-4746-8f3a-28317900a2d6" providerId="AD"/>
  <p188:author id="{13CF1C89-B3B9-C2C4-D8D5-B03E4BA8218F}" name="Castillo, Giovanni" initials="CG" userId="S::gcastillo@houstonmethodist.org::1f957876-9534-4d7d-a7e8-dff2fd589c89" providerId="AD"/>
  <p188:author id="{06D2AB99-3320-33ED-182E-63BE13602E19}" name="Segovia, Guadalupe D." initials="SD" userId="S::gdsegovia@houstonmethodist.org::fedbb723-7226-4259-9e7d-0c1d0e6f13a1" providerId="AD"/>
  <p188:author id="{59C400F4-6211-388B-E85C-8FCB4139368A}" name="Tomkins, Deidre" initials="TD" userId="S::dtomkins@houstonmethodist.org::e58c8cf4-4153-4eb9-8de6-8173b864fe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1327"/>
    <a:srgbClr val="CB502A"/>
    <a:srgbClr val="5C87A6"/>
    <a:srgbClr val="608EAE"/>
    <a:srgbClr val="6291B2"/>
    <a:srgbClr val="41642B"/>
    <a:srgbClr val="006161"/>
    <a:srgbClr val="00304F"/>
    <a:srgbClr val="002742"/>
    <a:srgbClr val="124A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41"/>
    <p:restoredTop sz="96327"/>
  </p:normalViewPr>
  <p:slideViewPr>
    <p:cSldViewPr snapToGrid="0" snapToObjects="1">
      <p:cViewPr varScale="1">
        <p:scale>
          <a:sx n="292" d="100"/>
          <a:sy n="292" d="100"/>
        </p:scale>
        <p:origin x="1072" y="18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8" d="100"/>
          <a:sy n="168" d="100"/>
        </p:scale>
        <p:origin x="6640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F67BE-154D-234E-AF88-49E899F1239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0C0FA-CD47-674C-99F7-8E553A52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8DA2A-F0A4-F943-BD85-8A65BDDD765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1CB7E-5596-874D-838A-7FC65E392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42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AB560-7140-59D3-5A94-28F146BE6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4866982" y="2224006"/>
            <a:ext cx="4277017" cy="2919493"/>
          </a:xfrm>
          <a:prstGeom prst="rect">
            <a:avLst/>
          </a:prstGeom>
        </p:spPr>
      </p:pic>
      <p:sp>
        <p:nvSpPr>
          <p:cNvPr id="20" name="Title 12"/>
          <p:cNvSpPr>
            <a:spLocks noGrp="1"/>
          </p:cNvSpPr>
          <p:nvPr>
            <p:ph type="title" hasCustomPrompt="1"/>
          </p:nvPr>
        </p:nvSpPr>
        <p:spPr>
          <a:xfrm>
            <a:off x="426130" y="1472317"/>
            <a:ext cx="8322719" cy="1015663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800" cap="none" baseline="0">
                <a:solidFill>
                  <a:schemeClr val="bg1"/>
                </a:solidFill>
                <a:latin typeface="+mj-lt"/>
                <a:cs typeface="Franklin Gothic Book"/>
              </a:defRPr>
            </a:lvl1pPr>
          </a:lstStyle>
          <a:p>
            <a:r>
              <a:rPr lang="en-US" dirty="0"/>
              <a:t>Click to Insert Title of PPT</a:t>
            </a:r>
          </a:p>
        </p:txBody>
      </p:sp>
      <p:sp>
        <p:nvSpPr>
          <p:cNvPr id="21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426130" y="2496335"/>
            <a:ext cx="8323261" cy="38946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/>
              <a:t>Click to Insert Presenter’s Name</a:t>
            </a:r>
          </a:p>
        </p:txBody>
      </p:sp>
      <p:sp>
        <p:nvSpPr>
          <p:cNvPr id="22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3999061" y="3006464"/>
            <a:ext cx="4750332" cy="4826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1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  <a:lvl2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2pPr>
            <a:lvl3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3pPr>
            <a:lvl4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4pPr>
            <a:lvl5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Date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E01C1B6-B8BF-6804-1E3A-81A7CB8E1EC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26130" y="4067048"/>
            <a:ext cx="1880208" cy="68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48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43645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A633C-D28C-A845-896F-49A3166D2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3B8BF3-B98F-4E42-9033-550A5A02B4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82283"/>
            <a:ext cx="5193485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67D5A1-3881-AEEE-8C18-100476BD50DB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ADAB2B7-94B0-05CF-BD1E-FFEF2A8585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79690" y="0"/>
            <a:ext cx="3464310" cy="5143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5A7E42FB-1AAB-1F89-5AAF-B3DE3BA759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2089" y="1022734"/>
            <a:ext cx="5193572" cy="3355537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509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-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49613"/>
                </a:schemeClr>
              </a:gs>
              <a:gs pos="100000">
                <a:schemeClr val="accent2">
                  <a:lumMod val="75000"/>
                  <a:alpha val="50112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93823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1"/>
          </p:nvPr>
        </p:nvSpPr>
        <p:spPr>
          <a:xfrm>
            <a:off x="192088" y="1022733"/>
            <a:ext cx="8656637" cy="335553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i="1" baseline="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3ACBDF-242D-6BD5-138C-B6ED485DB0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12219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088" y="101600"/>
            <a:ext cx="8656637" cy="4276671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37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84132" y="922835"/>
            <a:ext cx="4510618" cy="288984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“Click to insert quote here.”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							– Author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8525" y="566738"/>
            <a:ext cx="3022600" cy="3602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24C0DEF-F705-E3BF-86BC-22C84AC827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2225" y="4571042"/>
            <a:ext cx="1117530" cy="409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019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Sourc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83417C-FE11-D47D-9B94-F3BDB256AD5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80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EC428-166A-1343-8159-716EF29B9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6D7FBED3-A2EB-7BA7-9B1F-62BF7E440F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D9CB-A5B7-17E7-00BF-5064B2109C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9700" y="4767263"/>
            <a:ext cx="4641850" cy="274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  <a:lvl2pPr marL="457200" indent="0">
              <a:buNone/>
              <a:defRPr sz="1200" i="1">
                <a:solidFill>
                  <a:schemeClr val="bg1"/>
                </a:solidFill>
              </a:defRPr>
            </a:lvl2pPr>
            <a:lvl3pPr marL="914400" indent="0">
              <a:buNone/>
              <a:defRPr sz="1200" i="1">
                <a:solidFill>
                  <a:schemeClr val="bg1"/>
                </a:solidFill>
              </a:defRPr>
            </a:lvl3pPr>
            <a:lvl4pPr marL="1371600" indent="0">
              <a:buNone/>
              <a:defRPr sz="1200" i="1">
                <a:solidFill>
                  <a:schemeClr val="bg1"/>
                </a:solidFill>
              </a:defRPr>
            </a:lvl4pPr>
            <a:lvl5pPr marL="1828800" indent="0">
              <a:buNone/>
              <a:defRPr sz="12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image sourcing</a:t>
            </a:r>
          </a:p>
        </p:txBody>
      </p:sp>
    </p:spTree>
    <p:extLst>
      <p:ext uri="{BB962C8B-B14F-4D97-AF65-F5344CB8AC3E}">
        <p14:creationId xmlns:p14="http://schemas.microsoft.com/office/powerpoint/2010/main" val="408621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4974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949" y="332509"/>
            <a:ext cx="8370801" cy="4058516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D1CE34F-E517-E747-D056-08A712CA6D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63856" y="4602777"/>
            <a:ext cx="1119990" cy="410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66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&amp; Sub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5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200530" y="692485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</p:spTree>
    <p:extLst>
      <p:ext uri="{BB962C8B-B14F-4D97-AF65-F5344CB8AC3E}">
        <p14:creationId xmlns:p14="http://schemas.microsoft.com/office/powerpoint/2010/main" val="2375809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DD1E-B802-D74A-B01B-88120A20A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27546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B10EE90B-EAED-6F33-56D7-CE6FA6A240E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731941" y="142241"/>
            <a:ext cx="5116487" cy="44418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94DDC2-4D5A-EF1B-ED28-9D13198288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11156" y="4505048"/>
            <a:ext cx="1090881" cy="399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79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43337" y="-47670"/>
            <a:ext cx="9254011" cy="5303845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F35ABC3-B25F-AED3-12D8-CCD5D66E24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2680420" y="1981914"/>
            <a:ext cx="3625448" cy="1328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46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, Text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8525" y="1177782"/>
            <a:ext cx="5185890" cy="3200489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5185890" cy="89511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C8B2822-5C87-48C2-4C6E-912AC6EE09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74597" y="1593378"/>
            <a:ext cx="2874128" cy="19567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</p:spTree>
    <p:extLst>
      <p:ext uri="{BB962C8B-B14F-4D97-AF65-F5344CB8AC3E}">
        <p14:creationId xmlns:p14="http://schemas.microsoft.com/office/powerpoint/2010/main" val="106869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 flipH="1">
            <a:off x="3464310" y="2"/>
            <a:ext cx="567969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98525" y="1728061"/>
            <a:ext cx="3080117" cy="265020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9923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88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B70F-21E2-1A44-9377-13DF4CB574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192088" y="672381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2088" y="1053886"/>
            <a:ext cx="8656637" cy="3324386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3804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with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itle 12"/>
          <p:cNvSpPr>
            <a:spLocks noGrp="1"/>
          </p:cNvSpPr>
          <p:nvPr>
            <p:ph type="title" hasCustomPrompt="1"/>
          </p:nvPr>
        </p:nvSpPr>
        <p:spPr>
          <a:xfrm>
            <a:off x="198526" y="777007"/>
            <a:ext cx="8705250" cy="289915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800" cap="none" baseline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r>
              <a:rPr lang="en-US" dirty="0"/>
              <a:t>Click to insert text here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ECD531E-68A8-486E-FAAE-4149DB4C06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6" y="4585237"/>
            <a:ext cx="1130736" cy="414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6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BDD65-0315-3D4E-8F6A-C2933BE6C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D4C513-697D-CC4F-9FF3-8F05B992AA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E445E-BAD5-18CA-6039-B208C7E05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208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FCD9CA-7E70-70FC-69DC-449472368C2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0289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061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176" y="1022735"/>
            <a:ext cx="5837172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83823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Chart,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2103122" y="1022735"/>
            <a:ext cx="3926226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6E8F80-008A-F1FB-CFA5-2907C4308C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1022735"/>
            <a:ext cx="1758950" cy="1082294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A1573152-5EAB-1591-4892-9632543BE6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2088" y="2162382"/>
            <a:ext cx="1758950" cy="1082320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D173C875-65AA-C4A2-6FEE-FC0AC690DE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2088" y="3302055"/>
            <a:ext cx="1758950" cy="1083966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</p:spTree>
    <p:extLst>
      <p:ext uri="{BB962C8B-B14F-4D97-AF65-F5344CB8AC3E}">
        <p14:creationId xmlns:p14="http://schemas.microsoft.com/office/powerpoint/2010/main" val="161853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3069" y="4767263"/>
            <a:ext cx="234535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757075C-D9CE-43C0-2A1F-AA76374AE1AE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rcRect/>
          <a:stretch/>
        </p:blipFill>
        <p:spPr bwMode="auto">
          <a:xfrm>
            <a:off x="295572" y="4561804"/>
            <a:ext cx="1111468" cy="407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76" r:id="rId2"/>
    <p:sldLayoutId id="2147493482" r:id="rId3"/>
    <p:sldLayoutId id="2147493484" r:id="rId4"/>
    <p:sldLayoutId id="2147493469" r:id="rId5"/>
    <p:sldLayoutId id="2147493470" r:id="rId6"/>
    <p:sldLayoutId id="2147493489" r:id="rId7"/>
    <p:sldLayoutId id="2147493480" r:id="rId8"/>
    <p:sldLayoutId id="2147493487" r:id="rId9"/>
    <p:sldLayoutId id="2147493483" r:id="rId10"/>
    <p:sldLayoutId id="2147493473" r:id="rId11"/>
    <p:sldLayoutId id="2147493486" r:id="rId12"/>
    <p:sldLayoutId id="2147493481" r:id="rId13"/>
    <p:sldLayoutId id="2147493479" r:id="rId14"/>
    <p:sldLayoutId id="2147493485" r:id="rId15"/>
    <p:sldLayoutId id="2147493475" r:id="rId16"/>
    <p:sldLayoutId id="2147493492" r:id="rId17"/>
    <p:sldLayoutId id="2147493477" r:id="rId18"/>
    <p:sldLayoutId id="2147493474" r:id="rId19"/>
    <p:sldLayoutId id="2147493478" r:id="rId20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F541E0-707B-A9C3-2983-E618560E9B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350DC66-32AA-9DAC-D8A7-905FBCEBB27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FE255-615A-AAF8-404D-2DF6D5525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07530D-FC56-9191-BF6A-936072C0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6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37BA72-1142-DA02-CCFE-D46EEE408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FD4744F-F4D4-AD41-81E8-1BC69F818C6E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87C136-D129-B013-B1BB-8F72D4B7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70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C4E4FA-5C72-7137-605D-91ABDB1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A633C-D28C-A845-896F-49A3166D2736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ED0C1A-7A9C-C0FD-BDF5-7CEF713B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3802E5-C89F-514C-76A6-8BC8B49469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79690" y="0"/>
            <a:ext cx="3464310" cy="5143498"/>
          </a:xfrm>
        </p:spPr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DBEA8-1E05-A376-1961-D104751FD8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4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24BF02-A1B7-39A9-528D-CC22DBACCA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8D0EB9-D5F7-0E5B-4168-7A8D4BC6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C76B9-1905-3974-2168-7B6D0DE5B68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23F392-61B8-03CD-C2A7-AC8A83E74F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636A5-E3C1-E6C2-5BF9-C51C271057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C94986-4B97-4CAB-8F1C-23F7FB7E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8ED5E7C-94AF-DE3A-24DC-80C106CA28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11518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123BE9-1A30-DBE8-B71E-1D3F8C6B7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ABBA6-3761-C85D-634A-671A806F36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912B70-0B56-122D-5E98-CC99276C8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6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407B-92DC-C448-96EB-6118D780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CFCED3-45F1-CFE3-C9D9-81ABA757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6B70F-21E2-1A44-9377-13DF4CB5748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C4881-0FC3-CD87-A3B0-11EFE793C8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6F045-D6DC-7D88-611E-AE5DCD93B3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1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40B29E-0591-B620-0641-F415EF49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DBDD65-0315-3D4E-8F6A-C2933BE6C51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C5A345-CCCD-0AE3-B6FD-6AD7A328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2F264-4225-5F19-775E-4BA2E3BC94D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D62E54-8293-E8CA-E31D-9CC21C46B52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9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B35033-4878-A82F-2FEC-A778CA88FA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D8887EDE-AE74-FFC2-E8B5-3E0CE6FAE3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15B6F-6F0A-675A-DA06-FC09BB0D4B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EB9CBE-2810-A6DF-28DB-554185E1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9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33649D-58BA-06E8-261E-3AB62CF4E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EEF324E-329F-7560-249F-7D6E57D8E8F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2FD5E-29CC-4923-3CBE-CD48F1C239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16A2C1B-3460-46D2-F085-F41E1F8E4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2C7080-AA4E-7E86-9DC1-6D4BC454E9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CF18A0D-E3E3-D13C-6E23-71D10912A7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39A67D-977C-FB71-1B96-D2D3C9790F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4F47D1-8522-F023-66FB-D36494649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440430B-12B2-172A-A75F-B2CBCA487D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04854-CB50-59BC-8871-2E6934A97C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6C0240-20D6-F670-4051-675F69262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02146"/>
      </p:ext>
    </p:extLst>
  </p:cSld>
  <p:clrMapOvr>
    <a:masterClrMapping/>
  </p:clrMapOvr>
</p:sld>
</file>

<file path=ppt/theme/theme1.xml><?xml version="1.0" encoding="utf-8"?>
<a:theme xmlns:a="http://schemas.openxmlformats.org/drawingml/2006/main" name="HoustonMethodist_PPT">
  <a:themeElements>
    <a:clrScheme name="Houston Methodist Color Palette">
      <a:dk1>
        <a:sysClr val="windowText" lastClr="000000"/>
      </a:dk1>
      <a:lt1>
        <a:sysClr val="window" lastClr="FFFFFF"/>
      </a:lt1>
      <a:dk2>
        <a:srgbClr val="124A7E"/>
      </a:dk2>
      <a:lt2>
        <a:srgbClr val="FFFFFF"/>
      </a:lt2>
      <a:accent1>
        <a:srgbClr val="124A7E"/>
      </a:accent1>
      <a:accent2>
        <a:srgbClr val="749ABB"/>
      </a:accent2>
      <a:accent3>
        <a:srgbClr val="6A813B"/>
      </a:accent3>
      <a:accent4>
        <a:srgbClr val="AC0033"/>
      </a:accent4>
      <a:accent5>
        <a:srgbClr val="E24301"/>
      </a:accent5>
      <a:accent6>
        <a:srgbClr val="007078"/>
      </a:accent6>
      <a:hlink>
        <a:srgbClr val="124A7E"/>
      </a:hlink>
      <a:folHlink>
        <a:srgbClr val="124A7E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E989455C-C648-174A-8E75-1EAC920931CC}" vid="{02D499CD-DF19-D248-9AF5-ADD35D5C2A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HoustonMethodist_PPT</Template>
  <TotalTime>69</TotalTime>
  <Words>11</Words>
  <Application>Microsoft Macintosh PowerPoint</Application>
  <PresentationFormat>On-screen Show (16:9)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HoustonMethodist_PPT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Castillo, Giovanni</dc:creator>
  <cp:lastModifiedBy>Castillo, Giovanni</cp:lastModifiedBy>
  <cp:revision>22</cp:revision>
  <dcterms:created xsi:type="dcterms:W3CDTF">2023-03-07T20:21:47Z</dcterms:created>
  <dcterms:modified xsi:type="dcterms:W3CDTF">2023-03-27T16:46:48Z</dcterms:modified>
  <cp:contentStatus/>
</cp:coreProperties>
</file>