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1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72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01C1B6-B8BF-6804-1E3A-81A7CB8E1E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7048"/>
            <a:ext cx="1880208" cy="68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4C0DEF-F705-E3BF-86BC-22C84AC827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2225" y="4571042"/>
            <a:ext cx="1117530" cy="40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1CE34F-E517-E747-D056-08A712CA6D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3856" y="4602777"/>
            <a:ext cx="1119990" cy="4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11156" y="4505048"/>
            <a:ext cx="1090881" cy="39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35ABC3-B25F-AED3-12D8-CCD5D66E2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680420" y="1981914"/>
            <a:ext cx="3625448" cy="1328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CD531E-68A8-486E-FAAE-4149DB4C06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6" y="4585237"/>
            <a:ext cx="1130736" cy="41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57075C-D9CE-43C0-2A1F-AA76374AE1AE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5572" y="4561804"/>
            <a:ext cx="1111468" cy="407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69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22</cp:revision>
  <dcterms:created xsi:type="dcterms:W3CDTF">2023-03-07T20:21:47Z</dcterms:created>
  <dcterms:modified xsi:type="dcterms:W3CDTF">2023-03-27T16:46:48Z</dcterms:modified>
  <cp:contentStatus/>
</cp:coreProperties>
</file>