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7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32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07871"/>
            <a:ext cx="1873951" cy="67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35799"/>
            <a:ext cx="1116048" cy="39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567531"/>
            <a:ext cx="1116140" cy="3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05120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867426"/>
            <a:ext cx="3625448" cy="129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9990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2" y="4537331"/>
            <a:ext cx="1105299" cy="39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335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40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11</cp:revision>
  <dcterms:created xsi:type="dcterms:W3CDTF">2023-03-07T20:21:47Z</dcterms:created>
  <dcterms:modified xsi:type="dcterms:W3CDTF">2023-03-27T16:43:24Z</dcterms:modified>
  <cp:contentStatus/>
</cp:coreProperties>
</file>