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23"/>
    <p:restoredTop sz="96327"/>
  </p:normalViewPr>
  <p:slideViewPr>
    <p:cSldViewPr snapToGrid="0" snapToObjects="1">
      <p:cViewPr varScale="1">
        <p:scale>
          <a:sx n="292" d="100"/>
          <a:sy n="292" d="100"/>
        </p:scale>
        <p:origin x="1088" y="1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865DEF-D289-77C5-4EA6-A583AAEBE92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6130" y="4067048"/>
            <a:ext cx="1873951" cy="55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7E1D66-E3AC-7DFA-5773-9F48790600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4" y="4612078"/>
            <a:ext cx="1116048" cy="32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974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C060BD-E283-A2B6-CC9D-D350FC2587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8189" y="4602777"/>
            <a:ext cx="1116140" cy="32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4DDC2-4D5A-EF1B-ED28-9D13198288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602777"/>
            <a:ext cx="1116143" cy="3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43337" y="-47670"/>
            <a:ext cx="9254011" cy="530384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233CF416-2B6A-863D-0BA3-6D14446D76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702087" y="1981913"/>
            <a:ext cx="3625448" cy="1068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9B580D-4B64-26FE-1455-A7377568BF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637240"/>
            <a:ext cx="1116143" cy="3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2A55CA3D-EF22-9EE0-88B7-70CF57C8EFB8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293412" y="4576274"/>
            <a:ext cx="1111465" cy="32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5336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38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11</cp:revision>
  <dcterms:created xsi:type="dcterms:W3CDTF">2023-03-07T20:21:47Z</dcterms:created>
  <dcterms:modified xsi:type="dcterms:W3CDTF">2023-03-27T16:43:44Z</dcterms:modified>
  <cp:contentStatus/>
</cp:coreProperties>
</file>