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70"/>
    <p:restoredTop sz="96327"/>
  </p:normalViewPr>
  <p:slideViewPr>
    <p:cSldViewPr snapToGrid="0" snapToObjects="1">
      <p:cViewPr varScale="1">
        <p:scale>
          <a:sx n="292" d="100"/>
          <a:sy n="292" d="100"/>
        </p:scale>
        <p:origin x="1320" y="1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55CE05-E22D-F932-964E-CC17D027B9D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6130" y="4007871"/>
            <a:ext cx="1873951" cy="67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F1A192-44D0-FDE9-7A44-C07B8883660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76834"/>
            <a:ext cx="1116048" cy="399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084F2C-8A0D-CC01-651A-DF65E675C9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76856" y="4567532"/>
            <a:ext cx="1116140" cy="39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4DDC2-4D5A-EF1B-ED28-9D13198288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67531"/>
            <a:ext cx="1116143" cy="399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25617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Picture 8">
            <a:extLst>
              <a:ext uri="{FF2B5EF4-FFF2-40B4-BE49-F238E27FC236}">
                <a16:creationId xmlns:a16="http://schemas.microsoft.com/office/drawing/2014/main" id="{0C704B14-A631-C39B-6993-EA60A504CD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702087" y="1987140"/>
            <a:ext cx="3625450" cy="1297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FBFB6A-B088-B588-A324-FC04A6561A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6" y="4601994"/>
            <a:ext cx="1116143" cy="399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7">
            <a:extLst>
              <a:ext uri="{FF2B5EF4-FFF2-40B4-BE49-F238E27FC236}">
                <a16:creationId xmlns:a16="http://schemas.microsoft.com/office/drawing/2014/main" id="{149F49F1-6E87-A08F-24F8-1A4BCCD5D362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293412" y="4537331"/>
            <a:ext cx="1102373" cy="394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5336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22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8</cp:revision>
  <dcterms:created xsi:type="dcterms:W3CDTF">2023-03-07T20:21:47Z</dcterms:created>
  <dcterms:modified xsi:type="dcterms:W3CDTF">2023-03-27T16:44:02Z</dcterms:modified>
  <cp:contentStatus/>
</cp:coreProperties>
</file>