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43891200" cy="32918400"/>
  <p:notesSz cx="6858000" cy="9144000"/>
  <p:defaultTextStyle>
    <a:defPPr>
      <a:defRPr lang="en-US"/>
    </a:defPPr>
    <a:lvl1pPr marL="0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26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651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477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298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123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2949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6774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600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78"/>
    <a:srgbClr val="E24301"/>
    <a:srgbClr val="AC0033"/>
    <a:srgbClr val="6A813B"/>
    <a:srgbClr val="749ABB"/>
    <a:srgbClr val="124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6327" autoAdjust="0"/>
  </p:normalViewPr>
  <p:slideViewPr>
    <p:cSldViewPr>
      <p:cViewPr varScale="1">
        <p:scale>
          <a:sx n="26" d="100"/>
          <a:sy n="26" d="100"/>
        </p:scale>
        <p:origin x="1944" y="34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183359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183359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183359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C7CB8A0E-3A28-E34A-A6F7-9C1BA8D2D4F7}" type="presOf" srcId="{A16DD093-CE36-44C0-9FB6-2309F50F1C49}" destId="{D2225CE6-98CA-4215-97D0-5E76535111D3}" srcOrd="0" destOrd="0" presId="urn:microsoft.com/office/officeart/2009/layout/CircleArrowProcess"/>
    <dgm:cxn modelId="{9A20DA2D-8E2E-D349-BF9C-4D4E7173421D}" type="presOf" srcId="{3816B6C3-4F41-4560-95CA-C8714E7CEA10}" destId="{A6F68C66-457F-4BA8-BB20-A99B29AAE7E8}" srcOrd="0" destOrd="0" presId="urn:microsoft.com/office/officeart/2009/layout/CircleArrowProcess"/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91018267-C368-F541-88DA-485FA3F17B44}" type="presOf" srcId="{131D0B2B-2893-484E-BF06-EB4FA674867A}" destId="{D323A324-C1F0-42DE-BE6E-19C8602CC4ED}" srcOrd="0" destOrd="0" presId="urn:microsoft.com/office/officeart/2009/layout/CircleArrowProcess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CF676EB1-79C4-CE4D-AA04-A423BAF992A6}" type="presOf" srcId="{ED781152-25CB-4D91-A52E-65957E46E292}" destId="{92BA1C49-B61B-48A8-9DF2-926BD3DD8B0C}" srcOrd="0" destOrd="0" presId="urn:microsoft.com/office/officeart/2009/layout/CircleArrowProcess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725675E7-50A7-DB41-A4D4-2D14C976CEC2}" type="presParOf" srcId="{D2225CE6-98CA-4215-97D0-5E76535111D3}" destId="{42A00A74-4D59-48AD-B1EA-F8A52A14203D}" srcOrd="0" destOrd="0" presId="urn:microsoft.com/office/officeart/2009/layout/CircleArrowProcess"/>
    <dgm:cxn modelId="{1FD3E5C8-DFDA-6345-9939-04F0F5738D6B}" type="presParOf" srcId="{42A00A74-4D59-48AD-B1EA-F8A52A14203D}" destId="{FE805801-BE54-492A-91F7-7082B8E77643}" srcOrd="0" destOrd="0" presId="urn:microsoft.com/office/officeart/2009/layout/CircleArrowProcess"/>
    <dgm:cxn modelId="{5C1F4B45-5BDB-A848-B73A-F1FC70DDE7B3}" type="presParOf" srcId="{D2225CE6-98CA-4215-97D0-5E76535111D3}" destId="{A6F68C66-457F-4BA8-BB20-A99B29AAE7E8}" srcOrd="1" destOrd="0" presId="urn:microsoft.com/office/officeart/2009/layout/CircleArrowProcess"/>
    <dgm:cxn modelId="{F14E4AE8-1DDA-E446-8C06-03BF5E2EB967}" type="presParOf" srcId="{D2225CE6-98CA-4215-97D0-5E76535111D3}" destId="{13585510-17AF-4BCA-BA58-5A1F7930E03A}" srcOrd="2" destOrd="0" presId="urn:microsoft.com/office/officeart/2009/layout/CircleArrowProcess"/>
    <dgm:cxn modelId="{852ABC16-CC8A-EF42-BA0A-FDB4E25A8CA2}" type="presParOf" srcId="{13585510-17AF-4BCA-BA58-5A1F7930E03A}" destId="{BF66D8E7-E78D-4B6C-A240-3DC48522F924}" srcOrd="0" destOrd="0" presId="urn:microsoft.com/office/officeart/2009/layout/CircleArrowProcess"/>
    <dgm:cxn modelId="{6066AB40-39B5-D245-AC43-9B5651B3BE94}" type="presParOf" srcId="{D2225CE6-98CA-4215-97D0-5E76535111D3}" destId="{D323A324-C1F0-42DE-BE6E-19C8602CC4ED}" srcOrd="3" destOrd="0" presId="urn:microsoft.com/office/officeart/2009/layout/CircleArrowProcess"/>
    <dgm:cxn modelId="{6387239A-AE5C-684B-B1A0-6AD6E89C11DD}" type="presParOf" srcId="{D2225CE6-98CA-4215-97D0-5E76535111D3}" destId="{438ABADE-B9D9-402D-B0DB-5B3F5EE15300}" srcOrd="4" destOrd="0" presId="urn:microsoft.com/office/officeart/2009/layout/CircleArrowProcess"/>
    <dgm:cxn modelId="{1B6D5957-4857-3844-9336-3BCC649AD238}" type="presParOf" srcId="{438ABADE-B9D9-402D-B0DB-5B3F5EE15300}" destId="{06B1AA55-8E36-44D7-A7FE-D2DCF734AC50}" srcOrd="0" destOrd="0" presId="urn:microsoft.com/office/officeart/2009/layout/CircleArrowProcess"/>
    <dgm:cxn modelId="{7710925A-975E-C840-85C2-7119A3FE54A6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5E7E9A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5E7E9A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5E7E9A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35CC2C01-7536-A648-B026-04A387881165}" type="presOf" srcId="{131D0B2B-2893-484E-BF06-EB4FA674867A}" destId="{D323A324-C1F0-42DE-BE6E-19C8602CC4ED}" srcOrd="0" destOrd="0" presId="urn:microsoft.com/office/officeart/2009/layout/CircleArrowProcess"/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D575F98F-186F-AD44-8F99-BEF8C21CD0C9}" type="presOf" srcId="{A16DD093-CE36-44C0-9FB6-2309F50F1C49}" destId="{D2225CE6-98CA-4215-97D0-5E76535111D3}" srcOrd="0" destOrd="0" presId="urn:microsoft.com/office/officeart/2009/layout/CircleArrowProcess"/>
    <dgm:cxn modelId="{63FEB0E1-9247-4F47-B508-8529EF6FC99B}" type="presOf" srcId="{3816B6C3-4F41-4560-95CA-C8714E7CEA10}" destId="{A6F68C66-457F-4BA8-BB20-A99B29AAE7E8}" srcOrd="0" destOrd="0" presId="urn:microsoft.com/office/officeart/2009/layout/CircleArrowProcess"/>
    <dgm:cxn modelId="{AD28E1F2-E50F-184B-B5AA-BF6BE2FB2AEC}" type="presOf" srcId="{ED781152-25CB-4D91-A52E-65957E46E292}" destId="{92BA1C49-B61B-48A8-9DF2-926BD3DD8B0C}" srcOrd="0" destOrd="0" presId="urn:microsoft.com/office/officeart/2009/layout/CircleArrowProcess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0DC65C27-94F9-E746-ABE2-4C620ABED79C}" type="presParOf" srcId="{D2225CE6-98CA-4215-97D0-5E76535111D3}" destId="{42A00A74-4D59-48AD-B1EA-F8A52A14203D}" srcOrd="0" destOrd="0" presId="urn:microsoft.com/office/officeart/2009/layout/CircleArrowProcess"/>
    <dgm:cxn modelId="{F8D1DA4C-22C9-2E49-B0F5-FCC6AAA367CF}" type="presParOf" srcId="{42A00A74-4D59-48AD-B1EA-F8A52A14203D}" destId="{FE805801-BE54-492A-91F7-7082B8E77643}" srcOrd="0" destOrd="0" presId="urn:microsoft.com/office/officeart/2009/layout/CircleArrowProcess"/>
    <dgm:cxn modelId="{F328A181-414F-C541-894D-941739FBD71B}" type="presParOf" srcId="{D2225CE6-98CA-4215-97D0-5E76535111D3}" destId="{A6F68C66-457F-4BA8-BB20-A99B29AAE7E8}" srcOrd="1" destOrd="0" presId="urn:microsoft.com/office/officeart/2009/layout/CircleArrowProcess"/>
    <dgm:cxn modelId="{7FEC2000-26EB-9A43-AB00-643948759F22}" type="presParOf" srcId="{D2225CE6-98CA-4215-97D0-5E76535111D3}" destId="{13585510-17AF-4BCA-BA58-5A1F7930E03A}" srcOrd="2" destOrd="0" presId="urn:microsoft.com/office/officeart/2009/layout/CircleArrowProcess"/>
    <dgm:cxn modelId="{412FCF1E-E025-FC42-9B6E-2A562A887A5A}" type="presParOf" srcId="{13585510-17AF-4BCA-BA58-5A1F7930E03A}" destId="{BF66D8E7-E78D-4B6C-A240-3DC48522F924}" srcOrd="0" destOrd="0" presId="urn:microsoft.com/office/officeart/2009/layout/CircleArrowProcess"/>
    <dgm:cxn modelId="{0051BCEF-B165-EC47-AEC8-0072A11AF5F4}" type="presParOf" srcId="{D2225CE6-98CA-4215-97D0-5E76535111D3}" destId="{D323A324-C1F0-42DE-BE6E-19C8602CC4ED}" srcOrd="3" destOrd="0" presId="urn:microsoft.com/office/officeart/2009/layout/CircleArrowProcess"/>
    <dgm:cxn modelId="{03EBED45-AA0B-8442-B18E-ACBF3769ADF2}" type="presParOf" srcId="{D2225CE6-98CA-4215-97D0-5E76535111D3}" destId="{438ABADE-B9D9-402D-B0DB-5B3F5EE15300}" srcOrd="4" destOrd="0" presId="urn:microsoft.com/office/officeart/2009/layout/CircleArrowProcess"/>
    <dgm:cxn modelId="{6DD99EB2-6DBD-A44F-B5BF-BA392764E49C}" type="presParOf" srcId="{438ABADE-B9D9-402D-B0DB-5B3F5EE15300}" destId="{06B1AA55-8E36-44D7-A7FE-D2DCF734AC50}" srcOrd="0" destOrd="0" presId="urn:microsoft.com/office/officeart/2009/layout/CircleArrowProcess"/>
    <dgm:cxn modelId="{B6DCE025-C831-2743-AC64-91AD9A1C3247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6A813B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6A813B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6A813B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AD98ED15-869E-C946-A7FA-373303CBBCC3}" type="presOf" srcId="{ED781152-25CB-4D91-A52E-65957E46E292}" destId="{92BA1C49-B61B-48A8-9DF2-926BD3DD8B0C}" srcOrd="0" destOrd="0" presId="urn:microsoft.com/office/officeart/2009/layout/CircleArrowProcess"/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456E2AA5-A491-FB4F-AC95-03A022F36666}" type="presOf" srcId="{3816B6C3-4F41-4560-95CA-C8714E7CEA10}" destId="{A6F68C66-457F-4BA8-BB20-A99B29AAE7E8}" srcOrd="0" destOrd="0" presId="urn:microsoft.com/office/officeart/2009/layout/CircleArrowProcess"/>
    <dgm:cxn modelId="{C100DCBC-CE89-394D-87B0-5F656A311B00}" type="presOf" srcId="{131D0B2B-2893-484E-BF06-EB4FA674867A}" destId="{D323A324-C1F0-42DE-BE6E-19C8602CC4ED}" srcOrd="0" destOrd="0" presId="urn:microsoft.com/office/officeart/2009/layout/CircleArrowProcess"/>
    <dgm:cxn modelId="{23CF97FB-F67D-1747-82FB-809C203AB164}" type="presOf" srcId="{A16DD093-CE36-44C0-9FB6-2309F50F1C49}" destId="{D2225CE6-98CA-4215-97D0-5E76535111D3}" srcOrd="0" destOrd="0" presId="urn:microsoft.com/office/officeart/2009/layout/CircleArrowProcess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E5FD10B7-DB9A-154E-8B46-D13C8F62BD2A}" type="presParOf" srcId="{D2225CE6-98CA-4215-97D0-5E76535111D3}" destId="{42A00A74-4D59-48AD-B1EA-F8A52A14203D}" srcOrd="0" destOrd="0" presId="urn:microsoft.com/office/officeart/2009/layout/CircleArrowProcess"/>
    <dgm:cxn modelId="{D04C8474-B7AC-0546-ADCE-E7974B1FC9C7}" type="presParOf" srcId="{42A00A74-4D59-48AD-B1EA-F8A52A14203D}" destId="{FE805801-BE54-492A-91F7-7082B8E77643}" srcOrd="0" destOrd="0" presId="urn:microsoft.com/office/officeart/2009/layout/CircleArrowProcess"/>
    <dgm:cxn modelId="{85FE0A5E-4903-E04C-A8C8-FDF1AEA90F88}" type="presParOf" srcId="{D2225CE6-98CA-4215-97D0-5E76535111D3}" destId="{A6F68C66-457F-4BA8-BB20-A99B29AAE7E8}" srcOrd="1" destOrd="0" presId="urn:microsoft.com/office/officeart/2009/layout/CircleArrowProcess"/>
    <dgm:cxn modelId="{5F8F7C4A-E917-4E41-B7AA-6D7F41612B83}" type="presParOf" srcId="{D2225CE6-98CA-4215-97D0-5E76535111D3}" destId="{13585510-17AF-4BCA-BA58-5A1F7930E03A}" srcOrd="2" destOrd="0" presId="urn:microsoft.com/office/officeart/2009/layout/CircleArrowProcess"/>
    <dgm:cxn modelId="{D138128D-B338-A247-84FE-2F18932452B6}" type="presParOf" srcId="{13585510-17AF-4BCA-BA58-5A1F7930E03A}" destId="{BF66D8E7-E78D-4B6C-A240-3DC48522F924}" srcOrd="0" destOrd="0" presId="urn:microsoft.com/office/officeart/2009/layout/CircleArrowProcess"/>
    <dgm:cxn modelId="{1920C7BB-E5B7-0848-89A6-9D01C27785F6}" type="presParOf" srcId="{D2225CE6-98CA-4215-97D0-5E76535111D3}" destId="{D323A324-C1F0-42DE-BE6E-19C8602CC4ED}" srcOrd="3" destOrd="0" presId="urn:microsoft.com/office/officeart/2009/layout/CircleArrowProcess"/>
    <dgm:cxn modelId="{33BD7AD7-76A3-EA48-8CB8-FEE000D74817}" type="presParOf" srcId="{D2225CE6-98CA-4215-97D0-5E76535111D3}" destId="{438ABADE-B9D9-402D-B0DB-5B3F5EE15300}" srcOrd="4" destOrd="0" presId="urn:microsoft.com/office/officeart/2009/layout/CircleArrowProcess"/>
    <dgm:cxn modelId="{2CD7129B-61DD-804A-A831-A28AC4E39E48}" type="presParOf" srcId="{438ABADE-B9D9-402D-B0DB-5B3F5EE15300}" destId="{06B1AA55-8E36-44D7-A7FE-D2DCF734AC50}" srcOrd="0" destOrd="0" presId="urn:microsoft.com/office/officeart/2009/layout/CircleArrowProcess"/>
    <dgm:cxn modelId="{CB748545-C217-2F4A-A266-879110905964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851229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851229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851229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7F0DE084-FF98-1742-93C3-008764CC7F23}" type="presOf" srcId="{3816B6C3-4F41-4560-95CA-C8714E7CEA10}" destId="{A6F68C66-457F-4BA8-BB20-A99B29AAE7E8}" srcOrd="0" destOrd="0" presId="urn:microsoft.com/office/officeart/2009/layout/CircleArrowProcess"/>
    <dgm:cxn modelId="{D2EE8BBC-93E7-5B40-9FFF-22638446E342}" type="presOf" srcId="{131D0B2B-2893-484E-BF06-EB4FA674867A}" destId="{D323A324-C1F0-42DE-BE6E-19C8602CC4ED}" srcOrd="0" destOrd="0" presId="urn:microsoft.com/office/officeart/2009/layout/CircleArrowProcess"/>
    <dgm:cxn modelId="{DD659FD6-ADC2-7241-9674-7F136E8528C3}" type="presOf" srcId="{A16DD093-CE36-44C0-9FB6-2309F50F1C49}" destId="{D2225CE6-98CA-4215-97D0-5E76535111D3}" srcOrd="0" destOrd="0" presId="urn:microsoft.com/office/officeart/2009/layout/CircleArrowProcess"/>
    <dgm:cxn modelId="{D77D32DD-5956-EB4C-9AFB-BF467F6046E9}" type="presOf" srcId="{ED781152-25CB-4D91-A52E-65957E46E292}" destId="{92BA1C49-B61B-48A8-9DF2-926BD3DD8B0C}" srcOrd="0" destOrd="0" presId="urn:microsoft.com/office/officeart/2009/layout/CircleArrowProcess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3CE69AEC-AD18-F942-B9CE-B9A415BF000D}" type="presParOf" srcId="{D2225CE6-98CA-4215-97D0-5E76535111D3}" destId="{42A00A74-4D59-48AD-B1EA-F8A52A14203D}" srcOrd="0" destOrd="0" presId="urn:microsoft.com/office/officeart/2009/layout/CircleArrowProcess"/>
    <dgm:cxn modelId="{C2A9B13F-DE26-414D-8C2B-799CAA8A9067}" type="presParOf" srcId="{42A00A74-4D59-48AD-B1EA-F8A52A14203D}" destId="{FE805801-BE54-492A-91F7-7082B8E77643}" srcOrd="0" destOrd="0" presId="urn:microsoft.com/office/officeart/2009/layout/CircleArrowProcess"/>
    <dgm:cxn modelId="{739A0760-E65F-BA46-B701-975CF5D28B4B}" type="presParOf" srcId="{D2225CE6-98CA-4215-97D0-5E76535111D3}" destId="{A6F68C66-457F-4BA8-BB20-A99B29AAE7E8}" srcOrd="1" destOrd="0" presId="urn:microsoft.com/office/officeart/2009/layout/CircleArrowProcess"/>
    <dgm:cxn modelId="{E22CC072-0008-2849-A70E-284417CD58A4}" type="presParOf" srcId="{D2225CE6-98CA-4215-97D0-5E76535111D3}" destId="{13585510-17AF-4BCA-BA58-5A1F7930E03A}" srcOrd="2" destOrd="0" presId="urn:microsoft.com/office/officeart/2009/layout/CircleArrowProcess"/>
    <dgm:cxn modelId="{1835D05A-4442-9949-8328-D1190AB26EBB}" type="presParOf" srcId="{13585510-17AF-4BCA-BA58-5A1F7930E03A}" destId="{BF66D8E7-E78D-4B6C-A240-3DC48522F924}" srcOrd="0" destOrd="0" presId="urn:microsoft.com/office/officeart/2009/layout/CircleArrowProcess"/>
    <dgm:cxn modelId="{6D16F571-4981-0441-BB16-A84E49895D43}" type="presParOf" srcId="{D2225CE6-98CA-4215-97D0-5E76535111D3}" destId="{D323A324-C1F0-42DE-BE6E-19C8602CC4ED}" srcOrd="3" destOrd="0" presId="urn:microsoft.com/office/officeart/2009/layout/CircleArrowProcess"/>
    <dgm:cxn modelId="{4F18D7C8-CF7F-6340-9FA6-0641320BCAD1}" type="presParOf" srcId="{D2225CE6-98CA-4215-97D0-5E76535111D3}" destId="{438ABADE-B9D9-402D-B0DB-5B3F5EE15300}" srcOrd="4" destOrd="0" presId="urn:microsoft.com/office/officeart/2009/layout/CircleArrowProcess"/>
    <dgm:cxn modelId="{6E0CDB3C-E56C-3E4B-B599-009928B8DE94}" type="presParOf" srcId="{438ABADE-B9D9-402D-B0DB-5B3F5EE15300}" destId="{06B1AA55-8E36-44D7-A7FE-D2DCF734AC50}" srcOrd="0" destOrd="0" presId="urn:microsoft.com/office/officeart/2009/layout/CircleArrowProcess"/>
    <dgm:cxn modelId="{397CC256-612F-B341-BA82-F45C83BBA630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C22C21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C22C21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C22C21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673CAB3F-4F4C-504D-A516-1A0F428755D1}" type="presOf" srcId="{ED781152-25CB-4D91-A52E-65957E46E292}" destId="{92BA1C49-B61B-48A8-9DF2-926BD3DD8B0C}" srcOrd="0" destOrd="0" presId="urn:microsoft.com/office/officeart/2009/layout/CircleArrowProcess"/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F4CFA58D-EC39-D143-80E1-BEBC47707955}" type="presOf" srcId="{A16DD093-CE36-44C0-9FB6-2309F50F1C49}" destId="{D2225CE6-98CA-4215-97D0-5E76535111D3}" srcOrd="0" destOrd="0" presId="urn:microsoft.com/office/officeart/2009/layout/CircleArrowProcess"/>
    <dgm:cxn modelId="{DE9D43BF-9329-084B-AAEA-9D6BDC152C23}" type="presOf" srcId="{131D0B2B-2893-484E-BF06-EB4FA674867A}" destId="{D323A324-C1F0-42DE-BE6E-19C8602CC4ED}" srcOrd="0" destOrd="0" presId="urn:microsoft.com/office/officeart/2009/layout/CircleArrowProcess"/>
    <dgm:cxn modelId="{A4732CE5-236E-E349-BCAA-4410E3B3CE39}" type="presOf" srcId="{3816B6C3-4F41-4560-95CA-C8714E7CEA10}" destId="{A6F68C66-457F-4BA8-BB20-A99B29AAE7E8}" srcOrd="0" destOrd="0" presId="urn:microsoft.com/office/officeart/2009/layout/CircleArrowProcess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16B41A10-DEAF-B34E-AEDD-DC86B152FB00}" type="presParOf" srcId="{D2225CE6-98CA-4215-97D0-5E76535111D3}" destId="{42A00A74-4D59-48AD-B1EA-F8A52A14203D}" srcOrd="0" destOrd="0" presId="urn:microsoft.com/office/officeart/2009/layout/CircleArrowProcess"/>
    <dgm:cxn modelId="{C32F3B48-6EF3-BF43-A21A-DECA9E7FF1BE}" type="presParOf" srcId="{42A00A74-4D59-48AD-B1EA-F8A52A14203D}" destId="{FE805801-BE54-492A-91F7-7082B8E77643}" srcOrd="0" destOrd="0" presId="urn:microsoft.com/office/officeart/2009/layout/CircleArrowProcess"/>
    <dgm:cxn modelId="{9D8E56D4-07F6-C443-B1E1-B66607E26504}" type="presParOf" srcId="{D2225CE6-98CA-4215-97D0-5E76535111D3}" destId="{A6F68C66-457F-4BA8-BB20-A99B29AAE7E8}" srcOrd="1" destOrd="0" presId="urn:microsoft.com/office/officeart/2009/layout/CircleArrowProcess"/>
    <dgm:cxn modelId="{05D39777-4170-6647-85A7-F634E6B152CD}" type="presParOf" srcId="{D2225CE6-98CA-4215-97D0-5E76535111D3}" destId="{13585510-17AF-4BCA-BA58-5A1F7930E03A}" srcOrd="2" destOrd="0" presId="urn:microsoft.com/office/officeart/2009/layout/CircleArrowProcess"/>
    <dgm:cxn modelId="{531D352A-49C9-BE49-BEF0-FD4125C5AE97}" type="presParOf" srcId="{13585510-17AF-4BCA-BA58-5A1F7930E03A}" destId="{BF66D8E7-E78D-4B6C-A240-3DC48522F924}" srcOrd="0" destOrd="0" presId="urn:microsoft.com/office/officeart/2009/layout/CircleArrowProcess"/>
    <dgm:cxn modelId="{273D16EA-D120-AF4E-B906-ADAD5DAA0EA8}" type="presParOf" srcId="{D2225CE6-98CA-4215-97D0-5E76535111D3}" destId="{D323A324-C1F0-42DE-BE6E-19C8602CC4ED}" srcOrd="3" destOrd="0" presId="urn:microsoft.com/office/officeart/2009/layout/CircleArrowProcess"/>
    <dgm:cxn modelId="{A3230869-164D-F64F-BC6B-2BF0A80A76DB}" type="presParOf" srcId="{D2225CE6-98CA-4215-97D0-5E76535111D3}" destId="{438ABADE-B9D9-402D-B0DB-5B3F5EE15300}" srcOrd="4" destOrd="0" presId="urn:microsoft.com/office/officeart/2009/layout/CircleArrowProcess"/>
    <dgm:cxn modelId="{0D943258-D61F-E24E-8CAA-750EC6E1D8CB}" type="presParOf" srcId="{438ABADE-B9D9-402D-B0DB-5B3F5EE15300}" destId="{06B1AA55-8E36-44D7-A7FE-D2DCF734AC50}" srcOrd="0" destOrd="0" presId="urn:microsoft.com/office/officeart/2009/layout/CircleArrowProcess"/>
    <dgm:cxn modelId="{C9F3CF3F-C13A-0C4B-B21E-88463F6D51B9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005758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005758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005758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0E517E05-25D4-054A-B9D2-DF0215CC4B23}" type="presOf" srcId="{131D0B2B-2893-484E-BF06-EB4FA674867A}" destId="{D323A324-C1F0-42DE-BE6E-19C8602CC4ED}" srcOrd="0" destOrd="0" presId="urn:microsoft.com/office/officeart/2009/layout/CircleArrowProcess"/>
    <dgm:cxn modelId="{62658F32-1BE8-5C4F-84A2-3E2D3B8168B4}" type="presOf" srcId="{ED781152-25CB-4D91-A52E-65957E46E292}" destId="{92BA1C49-B61B-48A8-9DF2-926BD3DD8B0C}" srcOrd="0" destOrd="0" presId="urn:microsoft.com/office/officeart/2009/layout/CircleArrowProcess"/>
    <dgm:cxn modelId="{CBB2643C-1EBC-7448-B42D-029E6F882A98}" type="presOf" srcId="{3816B6C3-4F41-4560-95CA-C8714E7CEA10}" destId="{A6F68C66-457F-4BA8-BB20-A99B29AAE7E8}" srcOrd="0" destOrd="0" presId="urn:microsoft.com/office/officeart/2009/layout/CircleArrowProcess"/>
    <dgm:cxn modelId="{64F35946-BCCF-4F41-81A9-9C2D0244AF90}" type="presOf" srcId="{A16DD093-CE36-44C0-9FB6-2309F50F1C49}" destId="{D2225CE6-98CA-4215-97D0-5E76535111D3}" srcOrd="0" destOrd="0" presId="urn:microsoft.com/office/officeart/2009/layout/CircleArrowProcess"/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591067BF-97F6-CC45-92B4-FD273FCBC36B}" type="presParOf" srcId="{D2225CE6-98CA-4215-97D0-5E76535111D3}" destId="{42A00A74-4D59-48AD-B1EA-F8A52A14203D}" srcOrd="0" destOrd="0" presId="urn:microsoft.com/office/officeart/2009/layout/CircleArrowProcess"/>
    <dgm:cxn modelId="{DEDA7553-F7D5-7F4D-82FF-D67B89860A16}" type="presParOf" srcId="{42A00A74-4D59-48AD-B1EA-F8A52A14203D}" destId="{FE805801-BE54-492A-91F7-7082B8E77643}" srcOrd="0" destOrd="0" presId="urn:microsoft.com/office/officeart/2009/layout/CircleArrowProcess"/>
    <dgm:cxn modelId="{2851C038-83D4-FE43-B990-614DD497D482}" type="presParOf" srcId="{D2225CE6-98CA-4215-97D0-5E76535111D3}" destId="{A6F68C66-457F-4BA8-BB20-A99B29AAE7E8}" srcOrd="1" destOrd="0" presId="urn:microsoft.com/office/officeart/2009/layout/CircleArrowProcess"/>
    <dgm:cxn modelId="{ABC750F7-B3F1-1540-BA6F-B00490DD5E13}" type="presParOf" srcId="{D2225CE6-98CA-4215-97D0-5E76535111D3}" destId="{13585510-17AF-4BCA-BA58-5A1F7930E03A}" srcOrd="2" destOrd="0" presId="urn:microsoft.com/office/officeart/2009/layout/CircleArrowProcess"/>
    <dgm:cxn modelId="{A1299691-0029-BE4F-84A7-C0BAFB19F859}" type="presParOf" srcId="{13585510-17AF-4BCA-BA58-5A1F7930E03A}" destId="{BF66D8E7-E78D-4B6C-A240-3DC48522F924}" srcOrd="0" destOrd="0" presId="urn:microsoft.com/office/officeart/2009/layout/CircleArrowProcess"/>
    <dgm:cxn modelId="{4C131B20-B11C-CB43-841D-93492030F8D2}" type="presParOf" srcId="{D2225CE6-98CA-4215-97D0-5E76535111D3}" destId="{D323A324-C1F0-42DE-BE6E-19C8602CC4ED}" srcOrd="3" destOrd="0" presId="urn:microsoft.com/office/officeart/2009/layout/CircleArrowProcess"/>
    <dgm:cxn modelId="{1DA776BA-EA0D-8A4C-94DF-7C3815E14BCF}" type="presParOf" srcId="{D2225CE6-98CA-4215-97D0-5E76535111D3}" destId="{438ABADE-B9D9-402D-B0DB-5B3F5EE15300}" srcOrd="4" destOrd="0" presId="urn:microsoft.com/office/officeart/2009/layout/CircleArrowProcess"/>
    <dgm:cxn modelId="{B5555BB9-1D33-1041-A2D0-78BAF4888930}" type="presParOf" srcId="{438ABADE-B9D9-402D-B0DB-5B3F5EE15300}" destId="{06B1AA55-8E36-44D7-A7FE-D2DCF734AC50}" srcOrd="0" destOrd="0" presId="urn:microsoft.com/office/officeart/2009/layout/CircleArrowProcess"/>
    <dgm:cxn modelId="{EF57D068-ACEC-6A4D-9741-2BA13517200E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1833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1833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1833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5E7E9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5E7E9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5E7E9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6A81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6A81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6A81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85122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85122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85122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C22C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C22C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C22C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575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00575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00575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A1576-C4BD-4D13-AD71-B2FFB815D0E5}" type="datetimeFigureOut">
              <a:rPr lang="en-US" smtClean="0"/>
              <a:t>8/9/22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F35B0-C6FE-4016-9A0F-BA629F5AD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8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3923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7846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51779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35702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19626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549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472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405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M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29" name="Group 28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32" name="Isosceles Triangle 31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33" name="Straight Connector 32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73918" y="2001328"/>
            <a:ext cx="6920162" cy="203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63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6" name="Group 5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10" name="Straight Connector 9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73918" y="2001328"/>
            <a:ext cx="6920162" cy="203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85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15" name="Group 14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19" name="Straight Connector 18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73918" y="2001328"/>
            <a:ext cx="6920162" cy="203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9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29" name="Group 28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32" name="Isosceles Triangle 31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33" name="Straight Connector 32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73918" y="2001328"/>
            <a:ext cx="6920162" cy="203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35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6" name="Group 5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10" name="Straight Connector 9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73918" y="2001328"/>
            <a:ext cx="6920162" cy="203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45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15" name="Group 14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19" name="Straight Connector 18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73918" y="2001328"/>
            <a:ext cx="6920162" cy="203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25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905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243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lvl1pPr algn="ctr" defTabSz="4387651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368" indent="-1645368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4965" indent="-1371139" algn="l" defTabSz="4387651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4562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8387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2213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6038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9864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3685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47510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3826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7651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477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5298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9123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2949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6774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0600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3600726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957881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851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80092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618760815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85122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85122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85122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3613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367457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C22C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386505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513488329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C22C2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C22C2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C22C2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3841281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831654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005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987830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679112723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005758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005758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005758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50016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359773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775193716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18335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18335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18335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23252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43297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5E7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8748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128583397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5E7E9A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5E7E9A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5E7E9A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12391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57996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67161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821820060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6A813B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6A813B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6A813B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508117728"/>
      </p:ext>
    </p:extLst>
  </p:cSld>
  <p:clrMapOvr>
    <a:masterClrMapping/>
  </p:clrMapOvr>
</p:sld>
</file>

<file path=ppt/theme/theme1.xml><?xml version="1.0" encoding="utf-8"?>
<a:theme xmlns:a="http://schemas.openxmlformats.org/drawingml/2006/main" name="HM_Research_Poster_Templates">
  <a:themeElements>
    <a:clrScheme name="Houston Methodist-CMYK">
      <a:dk1>
        <a:sysClr val="windowText" lastClr="000000"/>
      </a:dk1>
      <a:lt1>
        <a:sysClr val="window" lastClr="FFFFFF"/>
      </a:lt1>
      <a:dk2>
        <a:srgbClr val="183359"/>
      </a:dk2>
      <a:lt2>
        <a:srgbClr val="707370"/>
      </a:lt2>
      <a:accent1>
        <a:srgbClr val="5E7E9A"/>
      </a:accent1>
      <a:accent2>
        <a:srgbClr val="53692C"/>
      </a:accent2>
      <a:accent3>
        <a:srgbClr val="851229"/>
      </a:accent3>
      <a:accent4>
        <a:srgbClr val="C22C21"/>
      </a:accent4>
      <a:accent5>
        <a:srgbClr val="005758"/>
      </a:accent5>
      <a:accent6>
        <a:srgbClr val="AF9D29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HM_Research_Poster_Templates</Template>
  <TotalTime>2</TotalTime>
  <Words>2154</Words>
  <Application>Microsoft Macintosh PowerPoint</Application>
  <PresentationFormat>Custom</PresentationFormat>
  <Paragraphs>1140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Franklin Gothic Medium Cond</vt:lpstr>
      <vt:lpstr>HM_Research_Poster_Templates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Andrade, Amy M.,</dc:creator>
  <cp:lastModifiedBy>Andrade, Amy M.,</cp:lastModifiedBy>
  <cp:revision>1</cp:revision>
  <cp:lastPrinted>2018-03-06T14:58:15Z</cp:lastPrinted>
  <dcterms:created xsi:type="dcterms:W3CDTF">2022-08-09T22:47:38Z</dcterms:created>
  <dcterms:modified xsi:type="dcterms:W3CDTF">2022-08-09T22:50:24Z</dcterms:modified>
</cp:coreProperties>
</file>